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87661" y="3970936"/>
            <a:ext cx="27037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 </a:t>
            </a:r>
            <a:r>
              <a:rPr lang="en-US" sz="1100">
                <a:solidFill>
                  <a:schemeClr val="tx1"/>
                </a:solidFill>
              </a:rPr>
              <a:t>Sudhakar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:731121104048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246</TotalTime>
  <Words>1182</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DAKSHIN SRINIVAS M S</cp:lastModifiedBy>
  <cp:revision>14</cp:revision>
  <dcterms:modified xsi:type="dcterms:W3CDTF">2024-04-10T05:41:10Z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